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62" r:id="rId4"/>
    <p:sldId id="263" r:id="rId5"/>
    <p:sldId id="264" r:id="rId6"/>
    <p:sldId id="265" r:id="rId7"/>
    <p:sldId id="259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008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863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163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5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668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26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16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928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326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000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8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760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639" y="1678776"/>
            <a:ext cx="5236454" cy="367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805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363" y="1183163"/>
            <a:ext cx="9649436" cy="539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257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102" y="900978"/>
            <a:ext cx="7358204" cy="535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072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7599" y="1650311"/>
            <a:ext cx="5294673" cy="392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017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451" y="745806"/>
            <a:ext cx="8449482" cy="558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584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002" y="794360"/>
            <a:ext cx="8761923" cy="554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31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960" y="774850"/>
            <a:ext cx="8829845" cy="5513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5039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Office PowerPoint</Application>
  <PresentationFormat>와이드스크린</PresentationFormat>
  <Paragraphs>0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kdi@doowon.ac.kr</dc:creator>
  <cp:lastModifiedBy>kdi@doowon.ac.kr</cp:lastModifiedBy>
  <cp:revision>3</cp:revision>
  <dcterms:created xsi:type="dcterms:W3CDTF">2015-03-07T03:28:15Z</dcterms:created>
  <dcterms:modified xsi:type="dcterms:W3CDTF">2015-03-07T05:32:15Z</dcterms:modified>
</cp:coreProperties>
</file>

<file path=docProps/thumbnail.jpeg>
</file>